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"/>
  </p:notesMasterIdLst>
  <p:sldIdLst>
    <p:sldId id="261" r:id="rId2"/>
    <p:sldId id="262" r:id="rId3"/>
    <p:sldId id="263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097"/>
    <p:restoredTop sz="91406"/>
  </p:normalViewPr>
  <p:slideViewPr>
    <p:cSldViewPr snapToGrid="0" snapToObjects="1">
      <p:cViewPr varScale="1">
        <p:scale>
          <a:sx n="100" d="100"/>
          <a:sy n="100" d="100"/>
        </p:scale>
        <p:origin x="79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843BDE-B8C0-934E-9704-CBA3B88C1FB8}" type="datetimeFigureOut">
              <a:rPr lang="en-US" smtClean="0"/>
              <a:t>3/31/24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8B91EE-EA77-074C-ABDE-BAE6359B4E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5196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8B91EE-EA77-074C-ABDE-BAE6359B4E9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382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8B91EE-EA77-074C-ABDE-BAE6359B4E9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6038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8B91EE-EA77-074C-ABDE-BAE6359B4E9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7032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A7E78-4330-193B-B423-8314C67628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080FDA-9F58-7E15-C3A0-BCA67A1B65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FD1846-5607-2F80-FE77-B45D1134D8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91023-0B0A-7041-9F06-D25A50EF063B}" type="datetimeFigureOut">
              <a:t>3/31/24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59EC29-87F8-BE2D-794A-6DA472257B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340454-B433-410E-0FF8-FC3528287F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E528E-3295-EB44-B5E3-209426A0E5E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5089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5B347D-D077-DA5B-BCBF-255D910F8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D969ED-67C2-311E-252D-6A110850A0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D0FBA1-3C89-EC11-74D4-20B92AAFDA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91023-0B0A-7041-9F06-D25A50EF063B}" type="datetimeFigureOut">
              <a:t>3/31/24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A7745B-5BAE-F9D3-47E4-0138D1CEA5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730326-C5CD-0886-9BE9-A7F7DB749C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E528E-3295-EB44-B5E3-209426A0E5E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5030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D2BAD8-9CAB-A380-AAC3-A59F3A32560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D29A6E-D831-F47F-A2AE-F6E1AFD2D0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7F4713-8CBC-B5EB-3BDB-7F46E4C81A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91023-0B0A-7041-9F06-D25A50EF063B}" type="datetimeFigureOut">
              <a:t>3/31/24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B814CE-5D3F-6AF3-1B95-C1BCD7CEF6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44F38C-1773-F5A8-9806-A23E993F7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E528E-3295-EB44-B5E3-209426A0E5E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2999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6760B-86A2-A753-7B95-0F58C129D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26CB2F-877F-D8BF-FD37-54A9FCD98E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7B5966-DCE9-9278-FC75-7505EFC826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91023-0B0A-7041-9F06-D25A50EF063B}" type="datetimeFigureOut">
              <a:t>3/31/24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8C6C7F-3558-A2B7-B9CB-C865542E09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53B692-9BC3-C542-CF13-B75CF4818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E528E-3295-EB44-B5E3-209426A0E5E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9295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201A7-590C-E867-7D0C-AE29A5E7C7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89C844-B762-199D-E840-4432CFA9EC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8F83D9-6582-F301-0C23-DFC2554944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91023-0B0A-7041-9F06-D25A50EF063B}" type="datetimeFigureOut">
              <a:t>3/31/24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52132C-12F6-FB49-15E9-71DC67F2F8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D5F5A6-E475-572D-EB19-BDCB29C26D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E528E-3295-EB44-B5E3-209426A0E5E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9418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7E54A-D232-E13B-03B8-197985E469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95FE80-6415-A129-A133-13F4E69631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F34163-2BC5-67B8-C044-B2B91150F7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E24A9F-6EBE-F2FD-B790-457A880F4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91023-0B0A-7041-9F06-D25A50EF063B}" type="datetimeFigureOut">
              <a:t>3/31/24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165A11-D3B2-DAF0-6C96-3A013B4B66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148667-6987-698C-D3F8-33E4C2F455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E528E-3295-EB44-B5E3-209426A0E5E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2347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89EB9B-3B5A-BAA4-1104-35CFEE511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A6AF77-D30B-078E-7377-864E200417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D3BB66-8448-BDCE-8885-0DCCD1D2FD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C4BBBE-287A-8A3C-D9AC-73777D133F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2EC8599-617C-397F-DC3D-826467ADF3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BF5D750-7437-B1AA-EDBA-8CE16147AE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91023-0B0A-7041-9F06-D25A50EF063B}" type="datetimeFigureOut">
              <a:t>3/31/24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61E2CB5-60FB-BFE3-7C57-6D71206F09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C2E5366-9BBC-DD63-6667-F2ABAD0CF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E528E-3295-EB44-B5E3-209426A0E5E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1031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4502E0-2360-8A3B-C660-0EEE2283A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A761752-B6B9-B0D3-79D0-BA63B329CC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91023-0B0A-7041-9F06-D25A50EF063B}" type="datetimeFigureOut">
              <a:t>3/31/24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49FDB9-28AA-E5EE-0E6F-1C87098343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1A72C3-CCD3-E994-0553-1649E7C05A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E528E-3295-EB44-B5E3-209426A0E5E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3061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727FBEF-93F3-4398-ABDE-E19A2BE6E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91023-0B0A-7041-9F06-D25A50EF063B}" type="datetimeFigureOut">
              <a:t>3/31/24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24BDFD-B5CF-6FE3-E5D7-46013C29E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995C03-7815-0295-8D6D-6E94DCC40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E528E-3295-EB44-B5E3-209426A0E5E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5297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60438-A2C9-EC42-359F-79480BBFBC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BAC04E-128D-0581-C7DA-E12F971BB4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57F62C-C89B-1A1C-EE71-DFB3CCC880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E8FE63-1511-35E5-E243-54A541D531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91023-0B0A-7041-9F06-D25A50EF063B}" type="datetimeFigureOut">
              <a:t>3/31/24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88C57B-944F-63EC-027D-0775FFD31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0B95C2-F629-DCC1-1A34-EFD210A359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E528E-3295-EB44-B5E3-209426A0E5E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1875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11C171-16B5-30EF-DF6B-EA8297BFE4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0EC62FB-CB34-C301-34F2-0BC3B063A2A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14D87E-859D-4374-028E-34A7E0967C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A0E7CC-E810-603C-A310-365D6E2E76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91023-0B0A-7041-9F06-D25A50EF063B}" type="datetimeFigureOut">
              <a:t>3/31/24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811FA3-03C6-243F-1B00-D8C263B8A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7B7296-43FF-9B1B-273A-D8A59A1AF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E528E-3295-EB44-B5E3-209426A0E5E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9878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2D680EF-BCA9-239E-5CBB-C870C41B48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0FCFB0-9A1E-EE20-9776-1EF4CAC7D5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1C2FEA-8E7F-70CC-474B-CC138894A0A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491023-0B0A-7041-9F06-D25A50EF063B}" type="datetimeFigureOut">
              <a:t>3/31/24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568BAB-55F6-6894-580A-32AFD5780B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8BF367-BF67-C7BE-7EC4-9DB85C434E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3E528E-3295-EB44-B5E3-209426A0E5E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5609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hyperlink" Target="https://boltdepot.com/Fastener-Information/Wood-Screws" TargetMode="External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hyperlink" Target="https://boltdepot.com/Fastener-Information/Wood-Screws/Wood-Screw-Diameter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hyperlink" Target="https://www.youtube.com/watch?v=1zbiIBZbAWI" TargetMode="External"/><Relationship Id="rId7" Type="http://schemas.openxmlformats.org/officeDocument/2006/relationships/hyperlink" Target="https://www.youtube.com/watch?v=_6t4pel-hKw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-rg5XA55qLg" TargetMode="External"/><Relationship Id="rId5" Type="http://schemas.openxmlformats.org/officeDocument/2006/relationships/image" Target="../media/image9.png"/><Relationship Id="rId10" Type="http://schemas.openxmlformats.org/officeDocument/2006/relationships/image" Target="../media/image12.png"/><Relationship Id="rId4" Type="http://schemas.openxmlformats.org/officeDocument/2006/relationships/image" Target="../media/image8.png"/><Relationship Id="rId9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F60E6D6-1E06-6B80-7AE7-81647A0B12B2}"/>
              </a:ext>
            </a:extLst>
          </p:cNvPr>
          <p:cNvSpPr txBox="1"/>
          <p:nvPr/>
        </p:nvSpPr>
        <p:spPr>
          <a:xfrm>
            <a:off x="163287" y="141514"/>
            <a:ext cx="32657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Mending Plates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DF35D8-047F-5F7D-F495-96211985596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9100" y="908050"/>
            <a:ext cx="5676900" cy="29083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648B00B-5611-B723-3807-8319B455ACD6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09657" y="908050"/>
            <a:ext cx="5486400" cy="2908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E845652-82C1-5548-5247-083C30849FB7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8151" y="4286250"/>
            <a:ext cx="5981700" cy="166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6190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F60E6D6-1E06-6B80-7AE7-81647A0B12B2}"/>
              </a:ext>
            </a:extLst>
          </p:cNvPr>
          <p:cNvSpPr txBox="1"/>
          <p:nvPr/>
        </p:nvSpPr>
        <p:spPr>
          <a:xfrm>
            <a:off x="163287" y="141514"/>
            <a:ext cx="32657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Wood Screws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8E2708B-F613-D485-70DD-5F729975D218}"/>
              </a:ext>
            </a:extLst>
          </p:cNvPr>
          <p:cNvSpPr txBox="1"/>
          <p:nvPr/>
        </p:nvSpPr>
        <p:spPr>
          <a:xfrm>
            <a:off x="163287" y="889000"/>
            <a:ext cx="513624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Length 3 inch</a:t>
            </a:r>
          </a:p>
          <a:p>
            <a:r>
              <a:rPr lang="en-US" dirty="0"/>
              <a:t>Diam = 3/16" (this is called #10)</a:t>
            </a:r>
          </a:p>
          <a:p>
            <a:r>
              <a:rPr lang="en-US" dirty="0"/>
              <a:t>Threads Per Inch = TPI = 9</a:t>
            </a:r>
          </a:p>
          <a:p>
            <a:endParaRPr lang="en-US" dirty="0"/>
          </a:p>
          <a:p>
            <a:r>
              <a:rPr lang="en-US" dirty="0"/>
              <a:t>tip notch: </a:t>
            </a:r>
          </a:p>
          <a:p>
            <a:r>
              <a:rPr lang="en-US" sz="1100" dirty="0">
                <a:hlinkClick r:id="rId3"/>
              </a:rPr>
              <a:t>https://boltdepot.com/Fastener-Information/Wood-Screws</a:t>
            </a:r>
            <a:endParaRPr lang="en-US" sz="1100" dirty="0"/>
          </a:p>
          <a:p>
            <a:r>
              <a:rPr lang="en-US" sz="1100" dirty="0">
                <a:hlinkClick r:id="rId4"/>
              </a:rPr>
              <a:t>https://</a:t>
            </a:r>
            <a:r>
              <a:rPr lang="en-US" sz="1100" dirty="0" err="1">
                <a:hlinkClick r:id="rId4"/>
              </a:rPr>
              <a:t>boltdepot.com</a:t>
            </a:r>
            <a:r>
              <a:rPr lang="en-US" sz="1100" dirty="0">
                <a:hlinkClick r:id="rId4"/>
              </a:rPr>
              <a:t>/Fastener-Information/Wood-Screws/Wood-Screw-Diameter</a:t>
            </a:r>
            <a:endParaRPr lang="en-US" sz="11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BAB94DD-3DAC-2E3A-4385-8595B885ACCC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3287" y="2881262"/>
            <a:ext cx="4654565" cy="8254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EEBB492-B750-01A4-428E-19DB3E0CE5DB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3287" y="4252587"/>
            <a:ext cx="3962400" cy="205653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DA6EA04-C2D0-B43E-7729-37A0BE7F285F}"/>
              </a:ext>
            </a:extLst>
          </p:cNvPr>
          <p:cNvSpPr txBox="1"/>
          <p:nvPr/>
        </p:nvSpPr>
        <p:spPr>
          <a:xfrm>
            <a:off x="1320800" y="6488668"/>
            <a:ext cx="1149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tip notch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43404F-B7B8-2189-5028-FD45D585BB00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01643" y="3155950"/>
            <a:ext cx="3175000" cy="2603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9DCB3E3-57EF-948A-1A72-9293F1D30494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01643" y="164566"/>
            <a:ext cx="3530600" cy="284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7014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F60E6D6-1E06-6B80-7AE7-81647A0B12B2}"/>
              </a:ext>
            </a:extLst>
          </p:cNvPr>
          <p:cNvSpPr txBox="1"/>
          <p:nvPr/>
        </p:nvSpPr>
        <p:spPr>
          <a:xfrm>
            <a:off x="163286" y="141514"/>
            <a:ext cx="51362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0" dirty="0">
                <a:solidFill>
                  <a:srgbClr val="0F0F0F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Sawbuck = Sawhorse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8E2708B-F613-D485-70DD-5F729975D218}"/>
              </a:ext>
            </a:extLst>
          </p:cNvPr>
          <p:cNvSpPr txBox="1"/>
          <p:nvPr/>
        </p:nvSpPr>
        <p:spPr>
          <a:xfrm>
            <a:off x="163287" y="889000"/>
            <a:ext cx="28847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hlinkClick r:id="rId3"/>
              </a:rPr>
              <a:t>https://</a:t>
            </a:r>
            <a:r>
              <a:rPr lang="en-US" sz="1000" dirty="0" err="1">
                <a:hlinkClick r:id="rId3"/>
              </a:rPr>
              <a:t>www.youtube.com</a:t>
            </a:r>
            <a:r>
              <a:rPr lang="en-US" sz="1000" dirty="0">
                <a:hlinkClick r:id="rId3"/>
              </a:rPr>
              <a:t>/</a:t>
            </a:r>
            <a:r>
              <a:rPr lang="en-US" sz="1000" dirty="0" err="1">
                <a:hlinkClick r:id="rId3"/>
              </a:rPr>
              <a:t>watch?v</a:t>
            </a:r>
            <a:r>
              <a:rPr lang="en-US" sz="1000" dirty="0">
                <a:hlinkClick r:id="rId3"/>
              </a:rPr>
              <a:t>=1zbiIBZbAWI</a:t>
            </a:r>
            <a:r>
              <a:rPr lang="en-US" sz="1200" dirty="0">
                <a:hlinkClick r:id="rId3"/>
              </a:rPr>
              <a:t> </a:t>
            </a:r>
            <a:endParaRPr lang="en-US" sz="1200" dirty="0"/>
          </a:p>
          <a:p>
            <a:r>
              <a:rPr lang="en-US" sz="1200" b="1" i="0" dirty="0">
                <a:solidFill>
                  <a:srgbClr val="0F0F0F"/>
                </a:solidFill>
                <a:effectLst/>
                <a:highlight>
                  <a:srgbClr val="FFFFFF"/>
                </a:highlight>
              </a:rPr>
              <a:t>DIY Folding Sawbuck // Chainsaw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725186-CCF7-2473-6AB8-D33DC2E56B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287" y="1395145"/>
            <a:ext cx="2186214" cy="200138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28C646C-29FD-31FF-FC10-48C4058F2B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7287" y="4339812"/>
            <a:ext cx="2186214" cy="207551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51C536F-CEA0-4709-5ECE-7C8BD006B759}"/>
              </a:ext>
            </a:extLst>
          </p:cNvPr>
          <p:cNvSpPr txBox="1"/>
          <p:nvPr/>
        </p:nvSpPr>
        <p:spPr>
          <a:xfrm>
            <a:off x="163287" y="3587863"/>
            <a:ext cx="288471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hlinkClick r:id="rId6"/>
              </a:rPr>
              <a:t>https://</a:t>
            </a:r>
            <a:r>
              <a:rPr lang="en-US" sz="1000" dirty="0" err="1">
                <a:hlinkClick r:id="rId6"/>
              </a:rPr>
              <a:t>www.youtube.com</a:t>
            </a:r>
            <a:r>
              <a:rPr lang="en-US" sz="1000" dirty="0">
                <a:hlinkClick r:id="rId6"/>
              </a:rPr>
              <a:t>/</a:t>
            </a:r>
            <a:r>
              <a:rPr lang="en-US" sz="1000" dirty="0" err="1">
                <a:hlinkClick r:id="rId6"/>
              </a:rPr>
              <a:t>watch?v</a:t>
            </a:r>
            <a:r>
              <a:rPr lang="en-US" sz="1000" dirty="0">
                <a:hlinkClick r:id="rId6"/>
              </a:rPr>
              <a:t>=-rg5XA55qLg </a:t>
            </a:r>
            <a:endParaRPr lang="en-US" sz="1000" dirty="0"/>
          </a:p>
          <a:p>
            <a:r>
              <a:rPr lang="en-US" sz="1200" b="1" i="0" dirty="0">
                <a:solidFill>
                  <a:srgbClr val="0F0F0F"/>
                </a:solidFill>
                <a:effectLst/>
                <a:highlight>
                  <a:srgbClr val="FFFFFF"/>
                </a:highlight>
              </a:rPr>
              <a:t>Build a Foldable SAWBUCK (Sawhorse)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9B69447-6CB0-014D-5779-F8505734C66B}"/>
              </a:ext>
            </a:extLst>
          </p:cNvPr>
          <p:cNvSpPr txBox="1"/>
          <p:nvPr/>
        </p:nvSpPr>
        <p:spPr>
          <a:xfrm>
            <a:off x="3287487" y="901700"/>
            <a:ext cx="288471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0" dirty="0">
                <a:solidFill>
                  <a:srgbClr val="0F0F0F"/>
                </a:solidFill>
                <a:effectLst/>
                <a:highlight>
                  <a:srgbClr val="FFFFFF"/>
                </a:highlight>
                <a:hlinkClick r:id="rId7"/>
              </a:rPr>
              <a:t>https://</a:t>
            </a:r>
            <a:r>
              <a:rPr lang="en-US" sz="1000" i="0" dirty="0" err="1">
                <a:solidFill>
                  <a:srgbClr val="0F0F0F"/>
                </a:solidFill>
                <a:effectLst/>
                <a:highlight>
                  <a:srgbClr val="FFFFFF"/>
                </a:highlight>
                <a:hlinkClick r:id="rId7"/>
              </a:rPr>
              <a:t>www.youtube.com</a:t>
            </a:r>
            <a:r>
              <a:rPr lang="en-US" sz="1000" i="0" dirty="0">
                <a:solidFill>
                  <a:srgbClr val="0F0F0F"/>
                </a:solidFill>
                <a:effectLst/>
                <a:highlight>
                  <a:srgbClr val="FFFFFF"/>
                </a:highlight>
                <a:hlinkClick r:id="rId7"/>
              </a:rPr>
              <a:t>/</a:t>
            </a:r>
            <a:r>
              <a:rPr lang="en-US" sz="1000" i="0" dirty="0" err="1">
                <a:solidFill>
                  <a:srgbClr val="0F0F0F"/>
                </a:solidFill>
                <a:effectLst/>
                <a:highlight>
                  <a:srgbClr val="FFFFFF"/>
                </a:highlight>
                <a:hlinkClick r:id="rId7"/>
              </a:rPr>
              <a:t>watch?v</a:t>
            </a:r>
            <a:r>
              <a:rPr lang="en-US" sz="1000" i="0" dirty="0">
                <a:solidFill>
                  <a:srgbClr val="0F0F0F"/>
                </a:solidFill>
                <a:effectLst/>
                <a:highlight>
                  <a:srgbClr val="FFFFFF"/>
                </a:highlight>
                <a:hlinkClick r:id="rId7"/>
              </a:rPr>
              <a:t>=_6t4pel-hKw</a:t>
            </a:r>
            <a:endParaRPr lang="en-US" sz="1000" i="0" dirty="0">
              <a:solidFill>
                <a:srgbClr val="0F0F0F"/>
              </a:solidFill>
              <a:effectLst/>
              <a:highlight>
                <a:srgbClr val="FFFFFF"/>
              </a:highlight>
            </a:endParaRPr>
          </a:p>
          <a:p>
            <a:r>
              <a:rPr lang="en-US" sz="1200" b="1" i="0" dirty="0">
                <a:solidFill>
                  <a:srgbClr val="0F0F0F"/>
                </a:solidFill>
                <a:effectLst/>
                <a:highlight>
                  <a:srgbClr val="FFFFFF"/>
                </a:highlight>
              </a:rPr>
              <a:t>HEAVY DUTY DIY Folding Sawhorses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E0469C1-6D94-5252-BF52-5BC5AA6FDE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85243" y="1421555"/>
            <a:ext cx="2489200" cy="216630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C81783F-AC1A-95A1-3117-76455976D0D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08485" y="1117143"/>
            <a:ext cx="1012708" cy="247072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966F292-1CEC-0197-BA5F-4D980DF82C9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85243" y="4584884"/>
            <a:ext cx="1975757" cy="198673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E902C63-7627-9751-C10E-4961F9CED3CA}"/>
              </a:ext>
            </a:extLst>
          </p:cNvPr>
          <p:cNvSpPr txBox="1"/>
          <p:nvPr/>
        </p:nvSpPr>
        <p:spPr>
          <a:xfrm>
            <a:off x="3262087" y="4051300"/>
            <a:ext cx="27123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b="1" i="0" dirty="0">
                <a:solidFill>
                  <a:srgbClr val="4D4D4D"/>
                </a:solidFill>
                <a:effectLst/>
                <a:highlight>
                  <a:srgbClr val="FFFFFF"/>
                </a:highlight>
                <a:latin typeface="myriad-pro-condensed"/>
              </a:rPr>
              <a:t>DEWALT Metal Folding Sawhorse</a:t>
            </a:r>
          </a:p>
        </p:txBody>
      </p:sp>
    </p:spTree>
    <p:extLst>
      <p:ext uri="{BB962C8B-B14F-4D97-AF65-F5344CB8AC3E}">
        <p14:creationId xmlns:p14="http://schemas.microsoft.com/office/powerpoint/2010/main" val="16006974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869</TotalTime>
  <Words>116</Words>
  <Application>Microsoft Macintosh PowerPoint</Application>
  <PresentationFormat>Widescreen</PresentationFormat>
  <Paragraphs>21</Paragraphs>
  <Slides>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9" baseType="lpstr">
      <vt:lpstr>Arial</vt:lpstr>
      <vt:lpstr>Calibri</vt:lpstr>
      <vt:lpstr>Calibri Light</vt:lpstr>
      <vt:lpstr>myriad-pro-condensed</vt:lpstr>
      <vt:lpstr>Roboto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Lev Selector</dc:creator>
  <cp:lastModifiedBy>Lev Selector</cp:lastModifiedBy>
  <cp:revision>73</cp:revision>
  <dcterms:created xsi:type="dcterms:W3CDTF">2022-06-02T16:58:09Z</dcterms:created>
  <dcterms:modified xsi:type="dcterms:W3CDTF">2024-03-31T14:03:38Z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4f518368-b969-4042-91d9-8939bd921da2_Enabled">
    <vt:lpwstr>true</vt:lpwstr>
  </property>
  <property fmtid="{D5CDD505-2E9C-101B-9397-08002B2CF9AE}" pid="3" name="MSIP_Label_4f518368-b969-4042-91d9-8939bd921da2_SetDate">
    <vt:lpwstr>2022-06-02T16:58:10Z</vt:lpwstr>
  </property>
  <property fmtid="{D5CDD505-2E9C-101B-9397-08002B2CF9AE}" pid="4" name="MSIP_Label_4f518368-b969-4042-91d9-8939bd921da2_Method">
    <vt:lpwstr>Standard</vt:lpwstr>
  </property>
  <property fmtid="{D5CDD505-2E9C-101B-9397-08002B2CF9AE}" pid="5" name="MSIP_Label_4f518368-b969-4042-91d9-8939bd921da2_Name">
    <vt:lpwstr>General</vt:lpwstr>
  </property>
  <property fmtid="{D5CDD505-2E9C-101B-9397-08002B2CF9AE}" pid="6" name="MSIP_Label_4f518368-b969-4042-91d9-8939bd921da2_SiteId">
    <vt:lpwstr>116e9905-19fc-428e-93d4-bcaffb833597</vt:lpwstr>
  </property>
  <property fmtid="{D5CDD505-2E9C-101B-9397-08002B2CF9AE}" pid="7" name="MSIP_Label_4f518368-b969-4042-91d9-8939bd921da2_ActionId">
    <vt:lpwstr>93134c22-9ab4-41e7-a5b4-b1f73aac775b</vt:lpwstr>
  </property>
  <property fmtid="{D5CDD505-2E9C-101B-9397-08002B2CF9AE}" pid="8" name="MSIP_Label_4f518368-b969-4042-91d9-8939bd921da2_ContentBits">
    <vt:lpwstr>0</vt:lpwstr>
  </property>
</Properties>
</file>